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8560-6DF2-4E65-A4D6-4AB982A5F3A8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A4B7-2705-41D3-B273-068FCFF5C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078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8560-6DF2-4E65-A4D6-4AB982A5F3A8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A4B7-2705-41D3-B273-068FCFF5C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093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8560-6DF2-4E65-A4D6-4AB982A5F3A8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A4B7-2705-41D3-B273-068FCFF5C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24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8560-6DF2-4E65-A4D6-4AB982A5F3A8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A4B7-2705-41D3-B273-068FCFF5C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159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8560-6DF2-4E65-A4D6-4AB982A5F3A8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A4B7-2705-41D3-B273-068FCFF5C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99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8560-6DF2-4E65-A4D6-4AB982A5F3A8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A4B7-2705-41D3-B273-068FCFF5C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81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8560-6DF2-4E65-A4D6-4AB982A5F3A8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A4B7-2705-41D3-B273-068FCFF5C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71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8560-6DF2-4E65-A4D6-4AB982A5F3A8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A4B7-2705-41D3-B273-068FCFF5C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974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8560-6DF2-4E65-A4D6-4AB982A5F3A8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A4B7-2705-41D3-B273-068FCFF5C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862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8560-6DF2-4E65-A4D6-4AB982A5F3A8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A4B7-2705-41D3-B273-068FCFF5C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075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48560-6DF2-4E65-A4D6-4AB982A5F3A8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A4B7-2705-41D3-B273-068FCFF5C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194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8560-6DF2-4E65-A4D6-4AB982A5F3A8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EA4B7-2705-41D3-B273-068FCFF5C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58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4495800"/>
            <a:ext cx="6400800" cy="8382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Cesar Chavez</a:t>
            </a:r>
            <a:endParaRPr lang="en-US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812" y="533400"/>
            <a:ext cx="4524375" cy="339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5033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Rights for Farm Workers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r>
              <a:rPr lang="en-US" dirty="0" smtClean="0"/>
              <a:t>FWA was a labor union. </a:t>
            </a:r>
          </a:p>
          <a:p>
            <a:r>
              <a:rPr lang="en-US" dirty="0" smtClean="0"/>
              <a:t>The union spoke up for the workers. </a:t>
            </a:r>
          </a:p>
          <a:p>
            <a:r>
              <a:rPr lang="en-US" dirty="0" smtClean="0"/>
              <a:t>Chavez wanted to better working conditions. </a:t>
            </a:r>
            <a:endParaRPr lang="en-US" dirty="0"/>
          </a:p>
        </p:txBody>
      </p:sp>
      <p:pic>
        <p:nvPicPr>
          <p:cNvPr id="5122" name="Picture 2" descr="C:\Users\shali.mccampbell\AppData\Local\Microsoft\Windows\Temporary Internet Files\Content.IE5\OIJ4YPWV\farmers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590800"/>
            <a:ext cx="2908720" cy="2005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7127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1965: A small union of grape pickers went on strike. </a:t>
            </a:r>
          </a:p>
          <a:p>
            <a:pPr lvl="1"/>
            <a:r>
              <a:rPr lang="en-US" dirty="0" smtClean="0"/>
              <a:t>A strike is the refusal by workers to work to protest low pay or poor working conditions. </a:t>
            </a:r>
          </a:p>
          <a:p>
            <a:r>
              <a:rPr lang="en-US" dirty="0" smtClean="0"/>
              <a:t>Chavez supported the union. </a:t>
            </a:r>
          </a:p>
          <a:p>
            <a:r>
              <a:rPr lang="en-US" dirty="0" smtClean="0"/>
              <a:t>1966: The two unions joined together. </a:t>
            </a:r>
          </a:p>
          <a:p>
            <a:r>
              <a:rPr lang="en-US" dirty="0" smtClean="0"/>
              <a:t>Chavez used non-violent protests to express workers’ rights.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413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UFW also used a march. </a:t>
            </a:r>
          </a:p>
          <a:p>
            <a:pPr lvl="1"/>
            <a:r>
              <a:rPr lang="en-US" dirty="0" smtClean="0"/>
              <a:t>An organized walk taken by a group of people to make a point. </a:t>
            </a:r>
          </a:p>
          <a:p>
            <a:r>
              <a:rPr lang="en-US" dirty="0" smtClean="0"/>
              <a:t>Chavez and 70 others walked from Delano to Sacramento. </a:t>
            </a:r>
          </a:p>
          <a:p>
            <a:pPr lvl="1"/>
            <a:r>
              <a:rPr lang="en-US" dirty="0" smtClean="0"/>
              <a:t>This was a 340 mile walk. </a:t>
            </a:r>
          </a:p>
          <a:p>
            <a:pPr lvl="1"/>
            <a:r>
              <a:rPr lang="en-US" dirty="0" smtClean="0"/>
              <a:t>20,000 people joined the march.</a:t>
            </a:r>
          </a:p>
          <a:p>
            <a:r>
              <a:rPr lang="en-US" dirty="0" smtClean="0"/>
              <a:t>Chavez led many more marches. </a:t>
            </a:r>
          </a:p>
          <a:p>
            <a:r>
              <a:rPr lang="en-US" dirty="0" smtClean="0"/>
              <a:t>During the 80’s Chavez and many others went on a fast. </a:t>
            </a:r>
          </a:p>
          <a:p>
            <a:pPr lvl="1"/>
            <a:r>
              <a:rPr lang="en-US" dirty="0" smtClean="0"/>
              <a:t>A fast is when you refuse to eat. </a:t>
            </a:r>
          </a:p>
          <a:p>
            <a:pPr lvl="1"/>
            <a:r>
              <a:rPr lang="en-US" smtClean="0"/>
              <a:t>This lasted for 36 days.</a:t>
            </a:r>
          </a:p>
        </p:txBody>
      </p:sp>
    </p:spTree>
    <p:extLst>
      <p:ext uri="{BB962C8B-B14F-4D97-AF65-F5344CB8AC3E}">
        <p14:creationId xmlns:p14="http://schemas.microsoft.com/office/powerpoint/2010/main" val="3223414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Years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Born in Yuma, Arizona in 1927. </a:t>
            </a:r>
          </a:p>
          <a:p>
            <a:r>
              <a:rPr lang="en-US" dirty="0" smtClean="0"/>
              <a:t>His parents were from Mexico. </a:t>
            </a:r>
          </a:p>
          <a:p>
            <a:pPr lvl="1"/>
            <a:r>
              <a:rPr lang="en-US" dirty="0" smtClean="0"/>
              <a:t>Cesar’s father was a farmer and owned a grocery store and garage. </a:t>
            </a:r>
          </a:p>
          <a:p>
            <a:r>
              <a:rPr lang="en-US" dirty="0" smtClean="0"/>
              <a:t>Cesar’s father taught him how to work diligently. </a:t>
            </a:r>
          </a:p>
          <a:p>
            <a:r>
              <a:rPr lang="en-US" dirty="0" smtClean="0"/>
              <a:t>Cesar’s mother taught him the importance of thinking about others. </a:t>
            </a:r>
          </a:p>
          <a:p>
            <a:pPr lvl="1"/>
            <a:r>
              <a:rPr lang="en-US" dirty="0" smtClean="0"/>
              <a:t>Talking, not fighting is the way to solve problems. </a:t>
            </a:r>
          </a:p>
        </p:txBody>
      </p:sp>
      <p:pic>
        <p:nvPicPr>
          <p:cNvPr id="3076" name="Picture 4" descr="C:\Users\shali.mccampbell\AppData\Local\Microsoft\Windows\Temporary Internet Files\Content.IE5\G0GLPQBL\Arizona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286000"/>
            <a:ext cx="3886200" cy="2532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9202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Years Cont.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1930: The Chavez family lost their farm and grocery store. </a:t>
            </a:r>
          </a:p>
          <a:p>
            <a:r>
              <a:rPr lang="en-US" dirty="0" smtClean="0"/>
              <a:t>1937: Chavez family moved to the Imperial Valley in southern California. </a:t>
            </a:r>
          </a:p>
          <a:p>
            <a:pPr lvl="1"/>
            <a:r>
              <a:rPr lang="en-US" dirty="0" smtClean="0"/>
              <a:t>Imperial Valley is an important farming region. </a:t>
            </a:r>
          </a:p>
          <a:p>
            <a:r>
              <a:rPr lang="en-US" dirty="0" smtClean="0"/>
              <a:t>The Chavez family became migrant workers. </a:t>
            </a:r>
          </a:p>
          <a:p>
            <a:pPr lvl="1"/>
            <a:r>
              <a:rPr lang="en-US" dirty="0" smtClean="0"/>
              <a:t>A person who goes from place to place searching for work. </a:t>
            </a:r>
          </a:p>
          <a:p>
            <a:endParaRPr lang="en-US" dirty="0" smtClean="0"/>
          </a:p>
        </p:txBody>
      </p:sp>
      <p:pic>
        <p:nvPicPr>
          <p:cNvPr id="4098" name="Picture 2" descr="C:\Users\shali.mccampbell\AppData\Local\Microsoft\Windows\Temporary Internet Files\Content.IE5\9TSTPVCJ\50.California.Caltrans.MPO.RTPA.map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600200"/>
            <a:ext cx="3356154" cy="443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799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Migrant Workers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Migrant workers live in camps provided by farm owners. </a:t>
            </a:r>
          </a:p>
          <a:p>
            <a:pPr lvl="1"/>
            <a:r>
              <a:rPr lang="en-US" dirty="0" smtClean="0"/>
              <a:t>Living conditions were bad. </a:t>
            </a:r>
          </a:p>
          <a:p>
            <a:pPr lvl="2"/>
            <a:r>
              <a:rPr lang="en-US" dirty="0" smtClean="0"/>
              <a:t>No running water or electricity.</a:t>
            </a:r>
          </a:p>
          <a:p>
            <a:r>
              <a:rPr lang="en-US" dirty="0" smtClean="0"/>
              <a:t>Cesar’s father was very mad at how the migrant workers were treated. </a:t>
            </a:r>
          </a:p>
          <a:p>
            <a:pPr lvl="1"/>
            <a:r>
              <a:rPr lang="en-US" dirty="0" smtClean="0"/>
              <a:t>He told his family to stop working. </a:t>
            </a:r>
          </a:p>
          <a:p>
            <a:r>
              <a:rPr lang="en-US" dirty="0" smtClean="0"/>
              <a:t>Cesar realized that it was important to stand up for workers’ rights.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713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Years Cont.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Cesar went to more than 30 schools because his family moved around so much. </a:t>
            </a:r>
          </a:p>
          <a:p>
            <a:pPr lvl="1"/>
            <a:r>
              <a:rPr lang="en-US" dirty="0" smtClean="0"/>
              <a:t>He would have to miss school so he could work. </a:t>
            </a:r>
          </a:p>
          <a:p>
            <a:r>
              <a:rPr lang="en-US" dirty="0" smtClean="0"/>
              <a:t>At school the teachers and other students would not treat him and other migrant worker students with respect. </a:t>
            </a:r>
          </a:p>
          <a:p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grade was his last year in school. </a:t>
            </a:r>
          </a:p>
          <a:p>
            <a:pPr lvl="1"/>
            <a:r>
              <a:rPr lang="en-US" dirty="0" smtClean="0"/>
              <a:t>He went to work full time to help earn money for his family. </a:t>
            </a:r>
            <a:endParaRPr lang="en-US" dirty="0"/>
          </a:p>
        </p:txBody>
      </p:sp>
      <p:pic>
        <p:nvPicPr>
          <p:cNvPr id="2050" name="Picture 2" descr="C:\Users\shali.mccampbell\AppData\Local\Microsoft\Windows\Temporary Internet Files\Content.IE5\OIJ4YPWV\cesarchavez2-200x2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676400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2726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Justice for 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Chavez was very unhappy with working conditions. </a:t>
            </a:r>
          </a:p>
          <a:p>
            <a:r>
              <a:rPr lang="en-US" dirty="0" smtClean="0"/>
              <a:t>He wanted the following for the workers: </a:t>
            </a:r>
          </a:p>
          <a:p>
            <a:pPr lvl="1"/>
            <a:r>
              <a:rPr lang="en-US" dirty="0" smtClean="0"/>
              <a:t>Payment for their work.</a:t>
            </a:r>
          </a:p>
          <a:p>
            <a:pPr lvl="1"/>
            <a:r>
              <a:rPr lang="en-US" dirty="0" smtClean="0"/>
              <a:t>Workers should be allowed to speak their native language.</a:t>
            </a:r>
          </a:p>
          <a:p>
            <a:pPr lvl="1"/>
            <a:r>
              <a:rPr lang="en-US" dirty="0" smtClean="0"/>
              <a:t>People should be treated equally.</a:t>
            </a:r>
          </a:p>
          <a:p>
            <a:r>
              <a:rPr lang="en-US" dirty="0" smtClean="0"/>
              <a:t>17: He joined the Navy. </a:t>
            </a:r>
          </a:p>
          <a:p>
            <a:pPr lvl="1"/>
            <a:r>
              <a:rPr lang="en-US" dirty="0" smtClean="0"/>
              <a:t>Mexican Americans were also treated unfairly in the Navy.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21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Justice for All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After the Navy he moved to San Jose, California. </a:t>
            </a:r>
          </a:p>
          <a:p>
            <a:r>
              <a:rPr lang="en-US" dirty="0" smtClean="0"/>
              <a:t>Chavez went back to working on the farm. </a:t>
            </a:r>
          </a:p>
          <a:p>
            <a:pPr lvl="1"/>
            <a:r>
              <a:rPr lang="en-US" dirty="0" smtClean="0"/>
              <a:t>They lived in a one room shack surrounded by map. They did not have running water or electricity. </a:t>
            </a:r>
          </a:p>
        </p:txBody>
      </p:sp>
      <p:pic>
        <p:nvPicPr>
          <p:cNvPr id="1026" name="Picture 2" descr="C:\Users\shali.mccampbell\AppData\Local\Microsoft\Windows\Temporary Internet Files\Content.IE5\G0GLPQBL\chavez03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676400"/>
            <a:ext cx="2743200" cy="371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2292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CSO: </a:t>
            </a:r>
            <a:r>
              <a:rPr lang="en-US" dirty="0"/>
              <a:t>Community Service </a:t>
            </a:r>
            <a:r>
              <a:rPr lang="en-US" dirty="0" smtClean="0"/>
              <a:t>Organization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1952: Chavez got a job with the CSO. </a:t>
            </a:r>
          </a:p>
          <a:p>
            <a:pPr lvl="1"/>
            <a:r>
              <a:rPr lang="en-US" dirty="0" smtClean="0"/>
              <a:t>A group that worked for justice for all people.</a:t>
            </a:r>
          </a:p>
          <a:p>
            <a:r>
              <a:rPr lang="en-US" dirty="0" smtClean="0"/>
              <a:t>Chavez had to speak to groups of people about working together to change things. </a:t>
            </a:r>
          </a:p>
          <a:p>
            <a:r>
              <a:rPr lang="en-US" dirty="0" smtClean="0"/>
              <a:t>Chavez was a good leader and community organizer. </a:t>
            </a:r>
          </a:p>
          <a:p>
            <a:pPr lvl="1"/>
            <a:r>
              <a:rPr lang="en-US" dirty="0" smtClean="0"/>
              <a:t>An organizer is someone who brings people together.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7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Rights for Farm Workers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Chavez studied about Martin Luther King Jr. and Mohandas Gandhi. </a:t>
            </a:r>
          </a:p>
          <a:p>
            <a:r>
              <a:rPr lang="en-US" dirty="0" smtClean="0"/>
              <a:t>Chavez became the leader of the CSO in 1959. </a:t>
            </a:r>
          </a:p>
          <a:p>
            <a:pPr lvl="1"/>
            <a:r>
              <a:rPr lang="en-US" dirty="0" smtClean="0"/>
              <a:t>He helped thousands of people from Mexico become citizens. </a:t>
            </a:r>
          </a:p>
          <a:p>
            <a:pPr lvl="1"/>
            <a:r>
              <a:rPr lang="en-US" dirty="0" smtClean="0"/>
              <a:t>He helped people sign up to vote. </a:t>
            </a:r>
          </a:p>
          <a:p>
            <a:pPr lvl="1"/>
            <a:r>
              <a:rPr lang="en-US" dirty="0" smtClean="0"/>
              <a:t>He taught people about their rights. </a:t>
            </a:r>
          </a:p>
          <a:p>
            <a:r>
              <a:rPr lang="en-US" dirty="0" smtClean="0"/>
              <a:t>Chavez wanted to start a labor union. </a:t>
            </a:r>
          </a:p>
          <a:p>
            <a:pPr lvl="1"/>
            <a:r>
              <a:rPr lang="en-US" dirty="0" smtClean="0"/>
              <a:t>A labor union is a organization of people who help to better work conditions and pay. </a:t>
            </a:r>
          </a:p>
          <a:p>
            <a:r>
              <a:rPr lang="en-US" dirty="0" smtClean="0"/>
              <a:t>1962: Left the CSO to form the Farm Workers Association.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161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651</Words>
  <Application>Microsoft Office PowerPoint</Application>
  <PresentationFormat>On-screen Show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Early Years</vt:lpstr>
      <vt:lpstr>Early Years Cont. </vt:lpstr>
      <vt:lpstr>Migrant Workers </vt:lpstr>
      <vt:lpstr>Early Years Cont. </vt:lpstr>
      <vt:lpstr>Justice for All</vt:lpstr>
      <vt:lpstr>Justice for All </vt:lpstr>
      <vt:lpstr>CSO: Community Service Organization </vt:lpstr>
      <vt:lpstr>Rights for Farm Workers</vt:lpstr>
      <vt:lpstr>Rights for Farm Workers</vt:lpstr>
      <vt:lpstr>Success</vt:lpstr>
      <vt:lpstr>Success</vt:lpstr>
    </vt:vector>
  </TitlesOfParts>
  <Company>Henry County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Shali McCampbell</dc:creator>
  <cp:lastModifiedBy>Walton, Yushever</cp:lastModifiedBy>
  <cp:revision>4</cp:revision>
  <dcterms:created xsi:type="dcterms:W3CDTF">2015-03-08T20:49:34Z</dcterms:created>
  <dcterms:modified xsi:type="dcterms:W3CDTF">2019-03-18T19:57:01Z</dcterms:modified>
</cp:coreProperties>
</file>